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8" r:id="rId4"/>
    <p:sldId id="295" r:id="rId5"/>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763" autoAdjust="0"/>
  </p:normalViewPr>
  <p:slideViewPr>
    <p:cSldViewPr>
      <p:cViewPr varScale="1">
        <p:scale>
          <a:sx n="36" d="100"/>
          <a:sy n="36" d="100"/>
        </p:scale>
        <p:origin x="-1740" y="-90"/>
      </p:cViewPr>
      <p:guideLst>
        <p:guide orient="horz" pos="2880"/>
        <p:guide pos="2160"/>
      </p:guideLst>
    </p:cSldViewPr>
  </p:slideViewPr>
  <p:outlineViewPr>
    <p:cViewPr>
      <p:scale>
        <a:sx n="33" d="100"/>
        <a:sy n="33" d="100"/>
      </p:scale>
      <p:origin x="144"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ZW"/>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ZW"/>
          </a:p>
        </p:txBody>
      </p:sp>
      <p:sp>
        <p:nvSpPr>
          <p:cNvPr id="4" name="Date Placeholder 3"/>
          <p:cNvSpPr>
            <a:spLocks noGrp="1"/>
          </p:cNvSpPr>
          <p:nvPr>
            <p:ph type="dt" sz="half" idx="10"/>
          </p:nvPr>
        </p:nvSpPr>
        <p:spPr/>
        <p:txBody>
          <a:bodyPr/>
          <a:lstStyle/>
          <a:p>
            <a:fld id="{30DA9965-ED33-4114-B898-6AE8A9D9A69D}" type="datetimeFigureOut">
              <a:rPr lang="en-ZW" smtClean="0"/>
              <a:t>3/7/2012</a:t>
            </a:fld>
            <a:endParaRPr lang="en-ZW"/>
          </a:p>
        </p:txBody>
      </p:sp>
      <p:sp>
        <p:nvSpPr>
          <p:cNvPr id="5" name="Footer Placeholder 4"/>
          <p:cNvSpPr>
            <a:spLocks noGrp="1"/>
          </p:cNvSpPr>
          <p:nvPr>
            <p:ph type="ftr" sz="quarter" idx="11"/>
          </p:nvPr>
        </p:nvSpPr>
        <p:spPr/>
        <p:txBody>
          <a:bodyPr/>
          <a:lstStyle/>
          <a:p>
            <a:endParaRPr lang="en-ZW"/>
          </a:p>
        </p:txBody>
      </p:sp>
      <p:sp>
        <p:nvSpPr>
          <p:cNvPr id="6" name="Slide Number Placeholder 5"/>
          <p:cNvSpPr>
            <a:spLocks noGrp="1"/>
          </p:cNvSpPr>
          <p:nvPr>
            <p:ph type="sldNum" sz="quarter" idx="12"/>
          </p:nvPr>
        </p:nvSpPr>
        <p:spPr/>
        <p:txBody>
          <a:bodyPr/>
          <a:lstStyle/>
          <a:p>
            <a:fld id="{C66B319C-2DEE-44FF-99A8-D89721067EC4}" type="slidenum">
              <a:rPr lang="en-ZW" smtClean="0"/>
              <a:t>‹#›</a:t>
            </a:fld>
            <a:endParaRPr lang="en-ZW"/>
          </a:p>
        </p:txBody>
      </p:sp>
    </p:spTree>
    <p:extLst>
      <p:ext uri="{BB962C8B-B14F-4D97-AF65-F5344CB8AC3E}">
        <p14:creationId xmlns:p14="http://schemas.microsoft.com/office/powerpoint/2010/main" val="32470076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W"/>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W"/>
          </a:p>
        </p:txBody>
      </p:sp>
      <p:sp>
        <p:nvSpPr>
          <p:cNvPr id="4" name="Date Placeholder 3"/>
          <p:cNvSpPr>
            <a:spLocks noGrp="1"/>
          </p:cNvSpPr>
          <p:nvPr>
            <p:ph type="dt" sz="half" idx="10"/>
          </p:nvPr>
        </p:nvSpPr>
        <p:spPr/>
        <p:txBody>
          <a:bodyPr/>
          <a:lstStyle/>
          <a:p>
            <a:fld id="{30DA9965-ED33-4114-B898-6AE8A9D9A69D}" type="datetimeFigureOut">
              <a:rPr lang="en-ZW" smtClean="0"/>
              <a:t>3/7/2012</a:t>
            </a:fld>
            <a:endParaRPr lang="en-ZW"/>
          </a:p>
        </p:txBody>
      </p:sp>
      <p:sp>
        <p:nvSpPr>
          <p:cNvPr id="5" name="Footer Placeholder 4"/>
          <p:cNvSpPr>
            <a:spLocks noGrp="1"/>
          </p:cNvSpPr>
          <p:nvPr>
            <p:ph type="ftr" sz="quarter" idx="11"/>
          </p:nvPr>
        </p:nvSpPr>
        <p:spPr/>
        <p:txBody>
          <a:bodyPr/>
          <a:lstStyle/>
          <a:p>
            <a:endParaRPr lang="en-ZW"/>
          </a:p>
        </p:txBody>
      </p:sp>
      <p:sp>
        <p:nvSpPr>
          <p:cNvPr id="6" name="Slide Number Placeholder 5"/>
          <p:cNvSpPr>
            <a:spLocks noGrp="1"/>
          </p:cNvSpPr>
          <p:nvPr>
            <p:ph type="sldNum" sz="quarter" idx="12"/>
          </p:nvPr>
        </p:nvSpPr>
        <p:spPr/>
        <p:txBody>
          <a:bodyPr/>
          <a:lstStyle/>
          <a:p>
            <a:fld id="{C66B319C-2DEE-44FF-99A8-D89721067EC4}" type="slidenum">
              <a:rPr lang="en-ZW" smtClean="0"/>
              <a:t>‹#›</a:t>
            </a:fld>
            <a:endParaRPr lang="en-ZW"/>
          </a:p>
        </p:txBody>
      </p:sp>
    </p:spTree>
    <p:extLst>
      <p:ext uri="{BB962C8B-B14F-4D97-AF65-F5344CB8AC3E}">
        <p14:creationId xmlns:p14="http://schemas.microsoft.com/office/powerpoint/2010/main" val="918946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ZW"/>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W"/>
          </a:p>
        </p:txBody>
      </p:sp>
      <p:sp>
        <p:nvSpPr>
          <p:cNvPr id="4" name="Date Placeholder 3"/>
          <p:cNvSpPr>
            <a:spLocks noGrp="1"/>
          </p:cNvSpPr>
          <p:nvPr>
            <p:ph type="dt" sz="half" idx="10"/>
          </p:nvPr>
        </p:nvSpPr>
        <p:spPr/>
        <p:txBody>
          <a:bodyPr/>
          <a:lstStyle/>
          <a:p>
            <a:fld id="{30DA9965-ED33-4114-B898-6AE8A9D9A69D}" type="datetimeFigureOut">
              <a:rPr lang="en-ZW" smtClean="0"/>
              <a:t>3/7/2012</a:t>
            </a:fld>
            <a:endParaRPr lang="en-ZW"/>
          </a:p>
        </p:txBody>
      </p:sp>
      <p:sp>
        <p:nvSpPr>
          <p:cNvPr id="5" name="Footer Placeholder 4"/>
          <p:cNvSpPr>
            <a:spLocks noGrp="1"/>
          </p:cNvSpPr>
          <p:nvPr>
            <p:ph type="ftr" sz="quarter" idx="11"/>
          </p:nvPr>
        </p:nvSpPr>
        <p:spPr/>
        <p:txBody>
          <a:bodyPr/>
          <a:lstStyle/>
          <a:p>
            <a:endParaRPr lang="en-ZW"/>
          </a:p>
        </p:txBody>
      </p:sp>
      <p:sp>
        <p:nvSpPr>
          <p:cNvPr id="6" name="Slide Number Placeholder 5"/>
          <p:cNvSpPr>
            <a:spLocks noGrp="1"/>
          </p:cNvSpPr>
          <p:nvPr>
            <p:ph type="sldNum" sz="quarter" idx="12"/>
          </p:nvPr>
        </p:nvSpPr>
        <p:spPr/>
        <p:txBody>
          <a:bodyPr/>
          <a:lstStyle/>
          <a:p>
            <a:fld id="{C66B319C-2DEE-44FF-99A8-D89721067EC4}" type="slidenum">
              <a:rPr lang="en-ZW" smtClean="0"/>
              <a:t>‹#›</a:t>
            </a:fld>
            <a:endParaRPr lang="en-ZW"/>
          </a:p>
        </p:txBody>
      </p:sp>
    </p:spTree>
    <p:extLst>
      <p:ext uri="{BB962C8B-B14F-4D97-AF65-F5344CB8AC3E}">
        <p14:creationId xmlns:p14="http://schemas.microsoft.com/office/powerpoint/2010/main" val="2681939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W"/>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W"/>
          </a:p>
        </p:txBody>
      </p:sp>
      <p:sp>
        <p:nvSpPr>
          <p:cNvPr id="4" name="Date Placeholder 3"/>
          <p:cNvSpPr>
            <a:spLocks noGrp="1"/>
          </p:cNvSpPr>
          <p:nvPr>
            <p:ph type="dt" sz="half" idx="10"/>
          </p:nvPr>
        </p:nvSpPr>
        <p:spPr/>
        <p:txBody>
          <a:bodyPr/>
          <a:lstStyle/>
          <a:p>
            <a:fld id="{30DA9965-ED33-4114-B898-6AE8A9D9A69D}" type="datetimeFigureOut">
              <a:rPr lang="en-ZW" smtClean="0"/>
              <a:t>3/7/2012</a:t>
            </a:fld>
            <a:endParaRPr lang="en-ZW"/>
          </a:p>
        </p:txBody>
      </p:sp>
      <p:sp>
        <p:nvSpPr>
          <p:cNvPr id="5" name="Footer Placeholder 4"/>
          <p:cNvSpPr>
            <a:spLocks noGrp="1"/>
          </p:cNvSpPr>
          <p:nvPr>
            <p:ph type="ftr" sz="quarter" idx="11"/>
          </p:nvPr>
        </p:nvSpPr>
        <p:spPr/>
        <p:txBody>
          <a:bodyPr/>
          <a:lstStyle/>
          <a:p>
            <a:endParaRPr lang="en-ZW"/>
          </a:p>
        </p:txBody>
      </p:sp>
      <p:sp>
        <p:nvSpPr>
          <p:cNvPr id="6" name="Slide Number Placeholder 5"/>
          <p:cNvSpPr>
            <a:spLocks noGrp="1"/>
          </p:cNvSpPr>
          <p:nvPr>
            <p:ph type="sldNum" sz="quarter" idx="12"/>
          </p:nvPr>
        </p:nvSpPr>
        <p:spPr/>
        <p:txBody>
          <a:bodyPr/>
          <a:lstStyle/>
          <a:p>
            <a:fld id="{C66B319C-2DEE-44FF-99A8-D89721067EC4}" type="slidenum">
              <a:rPr lang="en-ZW" smtClean="0"/>
              <a:t>‹#›</a:t>
            </a:fld>
            <a:endParaRPr lang="en-ZW"/>
          </a:p>
        </p:txBody>
      </p:sp>
    </p:spTree>
    <p:extLst>
      <p:ext uri="{BB962C8B-B14F-4D97-AF65-F5344CB8AC3E}">
        <p14:creationId xmlns:p14="http://schemas.microsoft.com/office/powerpoint/2010/main" val="11375878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W"/>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W"/>
          </a:p>
        </p:txBody>
      </p:sp>
      <p:sp>
        <p:nvSpPr>
          <p:cNvPr id="4" name="Date Placeholder 3"/>
          <p:cNvSpPr>
            <a:spLocks noGrp="1"/>
          </p:cNvSpPr>
          <p:nvPr>
            <p:ph type="dt" sz="half" idx="10"/>
          </p:nvPr>
        </p:nvSpPr>
        <p:spPr/>
        <p:txBody>
          <a:bodyPr/>
          <a:lstStyle/>
          <a:p>
            <a:fld id="{30DA9965-ED33-4114-B898-6AE8A9D9A69D}" type="datetimeFigureOut">
              <a:rPr lang="en-ZW" smtClean="0"/>
              <a:t>3/7/2012</a:t>
            </a:fld>
            <a:endParaRPr lang="en-ZW"/>
          </a:p>
        </p:txBody>
      </p:sp>
      <p:sp>
        <p:nvSpPr>
          <p:cNvPr id="5" name="Footer Placeholder 4"/>
          <p:cNvSpPr>
            <a:spLocks noGrp="1"/>
          </p:cNvSpPr>
          <p:nvPr>
            <p:ph type="ftr" sz="quarter" idx="11"/>
          </p:nvPr>
        </p:nvSpPr>
        <p:spPr/>
        <p:txBody>
          <a:bodyPr/>
          <a:lstStyle/>
          <a:p>
            <a:endParaRPr lang="en-ZW"/>
          </a:p>
        </p:txBody>
      </p:sp>
      <p:sp>
        <p:nvSpPr>
          <p:cNvPr id="6" name="Slide Number Placeholder 5"/>
          <p:cNvSpPr>
            <a:spLocks noGrp="1"/>
          </p:cNvSpPr>
          <p:nvPr>
            <p:ph type="sldNum" sz="quarter" idx="12"/>
          </p:nvPr>
        </p:nvSpPr>
        <p:spPr/>
        <p:txBody>
          <a:bodyPr/>
          <a:lstStyle/>
          <a:p>
            <a:fld id="{C66B319C-2DEE-44FF-99A8-D89721067EC4}" type="slidenum">
              <a:rPr lang="en-ZW" smtClean="0"/>
              <a:t>‹#›</a:t>
            </a:fld>
            <a:endParaRPr lang="en-ZW"/>
          </a:p>
        </p:txBody>
      </p:sp>
    </p:spTree>
    <p:extLst>
      <p:ext uri="{BB962C8B-B14F-4D97-AF65-F5344CB8AC3E}">
        <p14:creationId xmlns:p14="http://schemas.microsoft.com/office/powerpoint/2010/main" val="27200878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ZW"/>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DA9965-ED33-4114-B898-6AE8A9D9A69D}" type="datetimeFigureOut">
              <a:rPr lang="en-ZW" smtClean="0"/>
              <a:t>3/7/2012</a:t>
            </a:fld>
            <a:endParaRPr lang="en-ZW"/>
          </a:p>
        </p:txBody>
      </p:sp>
      <p:sp>
        <p:nvSpPr>
          <p:cNvPr id="5" name="Footer Placeholder 4"/>
          <p:cNvSpPr>
            <a:spLocks noGrp="1"/>
          </p:cNvSpPr>
          <p:nvPr>
            <p:ph type="ftr" sz="quarter" idx="11"/>
          </p:nvPr>
        </p:nvSpPr>
        <p:spPr/>
        <p:txBody>
          <a:bodyPr/>
          <a:lstStyle/>
          <a:p>
            <a:endParaRPr lang="en-ZW"/>
          </a:p>
        </p:txBody>
      </p:sp>
      <p:sp>
        <p:nvSpPr>
          <p:cNvPr id="6" name="Slide Number Placeholder 5"/>
          <p:cNvSpPr>
            <a:spLocks noGrp="1"/>
          </p:cNvSpPr>
          <p:nvPr>
            <p:ph type="sldNum" sz="quarter" idx="12"/>
          </p:nvPr>
        </p:nvSpPr>
        <p:spPr/>
        <p:txBody>
          <a:bodyPr/>
          <a:lstStyle/>
          <a:p>
            <a:fld id="{C66B319C-2DEE-44FF-99A8-D89721067EC4}" type="slidenum">
              <a:rPr lang="en-ZW" smtClean="0"/>
              <a:t>‹#›</a:t>
            </a:fld>
            <a:endParaRPr lang="en-ZW"/>
          </a:p>
        </p:txBody>
      </p:sp>
    </p:spTree>
    <p:extLst>
      <p:ext uri="{BB962C8B-B14F-4D97-AF65-F5344CB8AC3E}">
        <p14:creationId xmlns:p14="http://schemas.microsoft.com/office/powerpoint/2010/main" val="29952198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W"/>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W"/>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W"/>
          </a:p>
        </p:txBody>
      </p:sp>
      <p:sp>
        <p:nvSpPr>
          <p:cNvPr id="5" name="Date Placeholder 4"/>
          <p:cNvSpPr>
            <a:spLocks noGrp="1"/>
          </p:cNvSpPr>
          <p:nvPr>
            <p:ph type="dt" sz="half" idx="10"/>
          </p:nvPr>
        </p:nvSpPr>
        <p:spPr/>
        <p:txBody>
          <a:bodyPr/>
          <a:lstStyle/>
          <a:p>
            <a:fld id="{30DA9965-ED33-4114-B898-6AE8A9D9A69D}" type="datetimeFigureOut">
              <a:rPr lang="en-ZW" smtClean="0"/>
              <a:t>3/7/2012</a:t>
            </a:fld>
            <a:endParaRPr lang="en-ZW"/>
          </a:p>
        </p:txBody>
      </p:sp>
      <p:sp>
        <p:nvSpPr>
          <p:cNvPr id="6" name="Footer Placeholder 5"/>
          <p:cNvSpPr>
            <a:spLocks noGrp="1"/>
          </p:cNvSpPr>
          <p:nvPr>
            <p:ph type="ftr" sz="quarter" idx="11"/>
          </p:nvPr>
        </p:nvSpPr>
        <p:spPr/>
        <p:txBody>
          <a:bodyPr/>
          <a:lstStyle/>
          <a:p>
            <a:endParaRPr lang="en-ZW"/>
          </a:p>
        </p:txBody>
      </p:sp>
      <p:sp>
        <p:nvSpPr>
          <p:cNvPr id="7" name="Slide Number Placeholder 6"/>
          <p:cNvSpPr>
            <a:spLocks noGrp="1"/>
          </p:cNvSpPr>
          <p:nvPr>
            <p:ph type="sldNum" sz="quarter" idx="12"/>
          </p:nvPr>
        </p:nvSpPr>
        <p:spPr/>
        <p:txBody>
          <a:bodyPr/>
          <a:lstStyle/>
          <a:p>
            <a:fld id="{C66B319C-2DEE-44FF-99A8-D89721067EC4}" type="slidenum">
              <a:rPr lang="en-ZW" smtClean="0"/>
              <a:t>‹#›</a:t>
            </a:fld>
            <a:endParaRPr lang="en-ZW"/>
          </a:p>
        </p:txBody>
      </p:sp>
    </p:spTree>
    <p:extLst>
      <p:ext uri="{BB962C8B-B14F-4D97-AF65-F5344CB8AC3E}">
        <p14:creationId xmlns:p14="http://schemas.microsoft.com/office/powerpoint/2010/main" val="13129748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ZW"/>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W"/>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W"/>
          </a:p>
        </p:txBody>
      </p:sp>
      <p:sp>
        <p:nvSpPr>
          <p:cNvPr id="7" name="Date Placeholder 6"/>
          <p:cNvSpPr>
            <a:spLocks noGrp="1"/>
          </p:cNvSpPr>
          <p:nvPr>
            <p:ph type="dt" sz="half" idx="10"/>
          </p:nvPr>
        </p:nvSpPr>
        <p:spPr/>
        <p:txBody>
          <a:bodyPr/>
          <a:lstStyle/>
          <a:p>
            <a:fld id="{30DA9965-ED33-4114-B898-6AE8A9D9A69D}" type="datetimeFigureOut">
              <a:rPr lang="en-ZW" smtClean="0"/>
              <a:t>3/7/2012</a:t>
            </a:fld>
            <a:endParaRPr lang="en-ZW"/>
          </a:p>
        </p:txBody>
      </p:sp>
      <p:sp>
        <p:nvSpPr>
          <p:cNvPr id="8" name="Footer Placeholder 7"/>
          <p:cNvSpPr>
            <a:spLocks noGrp="1"/>
          </p:cNvSpPr>
          <p:nvPr>
            <p:ph type="ftr" sz="quarter" idx="11"/>
          </p:nvPr>
        </p:nvSpPr>
        <p:spPr/>
        <p:txBody>
          <a:bodyPr/>
          <a:lstStyle/>
          <a:p>
            <a:endParaRPr lang="en-ZW"/>
          </a:p>
        </p:txBody>
      </p:sp>
      <p:sp>
        <p:nvSpPr>
          <p:cNvPr id="9" name="Slide Number Placeholder 8"/>
          <p:cNvSpPr>
            <a:spLocks noGrp="1"/>
          </p:cNvSpPr>
          <p:nvPr>
            <p:ph type="sldNum" sz="quarter" idx="12"/>
          </p:nvPr>
        </p:nvSpPr>
        <p:spPr/>
        <p:txBody>
          <a:bodyPr/>
          <a:lstStyle/>
          <a:p>
            <a:fld id="{C66B319C-2DEE-44FF-99A8-D89721067EC4}" type="slidenum">
              <a:rPr lang="en-ZW" smtClean="0"/>
              <a:t>‹#›</a:t>
            </a:fld>
            <a:endParaRPr lang="en-ZW"/>
          </a:p>
        </p:txBody>
      </p:sp>
    </p:spTree>
    <p:extLst>
      <p:ext uri="{BB962C8B-B14F-4D97-AF65-F5344CB8AC3E}">
        <p14:creationId xmlns:p14="http://schemas.microsoft.com/office/powerpoint/2010/main" val="5319338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W"/>
          </a:p>
        </p:txBody>
      </p:sp>
      <p:sp>
        <p:nvSpPr>
          <p:cNvPr id="3" name="Date Placeholder 2"/>
          <p:cNvSpPr>
            <a:spLocks noGrp="1"/>
          </p:cNvSpPr>
          <p:nvPr>
            <p:ph type="dt" sz="half" idx="10"/>
          </p:nvPr>
        </p:nvSpPr>
        <p:spPr/>
        <p:txBody>
          <a:bodyPr/>
          <a:lstStyle/>
          <a:p>
            <a:fld id="{30DA9965-ED33-4114-B898-6AE8A9D9A69D}" type="datetimeFigureOut">
              <a:rPr lang="en-ZW" smtClean="0"/>
              <a:t>3/7/2012</a:t>
            </a:fld>
            <a:endParaRPr lang="en-ZW"/>
          </a:p>
        </p:txBody>
      </p:sp>
      <p:sp>
        <p:nvSpPr>
          <p:cNvPr id="4" name="Footer Placeholder 3"/>
          <p:cNvSpPr>
            <a:spLocks noGrp="1"/>
          </p:cNvSpPr>
          <p:nvPr>
            <p:ph type="ftr" sz="quarter" idx="11"/>
          </p:nvPr>
        </p:nvSpPr>
        <p:spPr/>
        <p:txBody>
          <a:bodyPr/>
          <a:lstStyle/>
          <a:p>
            <a:endParaRPr lang="en-ZW"/>
          </a:p>
        </p:txBody>
      </p:sp>
      <p:sp>
        <p:nvSpPr>
          <p:cNvPr id="5" name="Slide Number Placeholder 4"/>
          <p:cNvSpPr>
            <a:spLocks noGrp="1"/>
          </p:cNvSpPr>
          <p:nvPr>
            <p:ph type="sldNum" sz="quarter" idx="12"/>
          </p:nvPr>
        </p:nvSpPr>
        <p:spPr/>
        <p:txBody>
          <a:bodyPr/>
          <a:lstStyle/>
          <a:p>
            <a:fld id="{C66B319C-2DEE-44FF-99A8-D89721067EC4}" type="slidenum">
              <a:rPr lang="en-ZW" smtClean="0"/>
              <a:t>‹#›</a:t>
            </a:fld>
            <a:endParaRPr lang="en-ZW"/>
          </a:p>
        </p:txBody>
      </p:sp>
    </p:spTree>
    <p:extLst>
      <p:ext uri="{BB962C8B-B14F-4D97-AF65-F5344CB8AC3E}">
        <p14:creationId xmlns:p14="http://schemas.microsoft.com/office/powerpoint/2010/main" val="41853017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DA9965-ED33-4114-B898-6AE8A9D9A69D}" type="datetimeFigureOut">
              <a:rPr lang="en-ZW" smtClean="0"/>
              <a:t>3/7/2012</a:t>
            </a:fld>
            <a:endParaRPr lang="en-ZW"/>
          </a:p>
        </p:txBody>
      </p:sp>
      <p:sp>
        <p:nvSpPr>
          <p:cNvPr id="3" name="Footer Placeholder 2"/>
          <p:cNvSpPr>
            <a:spLocks noGrp="1"/>
          </p:cNvSpPr>
          <p:nvPr>
            <p:ph type="ftr" sz="quarter" idx="11"/>
          </p:nvPr>
        </p:nvSpPr>
        <p:spPr/>
        <p:txBody>
          <a:bodyPr/>
          <a:lstStyle/>
          <a:p>
            <a:endParaRPr lang="en-ZW"/>
          </a:p>
        </p:txBody>
      </p:sp>
      <p:sp>
        <p:nvSpPr>
          <p:cNvPr id="4" name="Slide Number Placeholder 3"/>
          <p:cNvSpPr>
            <a:spLocks noGrp="1"/>
          </p:cNvSpPr>
          <p:nvPr>
            <p:ph type="sldNum" sz="quarter" idx="12"/>
          </p:nvPr>
        </p:nvSpPr>
        <p:spPr/>
        <p:txBody>
          <a:bodyPr/>
          <a:lstStyle/>
          <a:p>
            <a:fld id="{C66B319C-2DEE-44FF-99A8-D89721067EC4}" type="slidenum">
              <a:rPr lang="en-ZW" smtClean="0"/>
              <a:t>‹#›</a:t>
            </a:fld>
            <a:endParaRPr lang="en-ZW"/>
          </a:p>
        </p:txBody>
      </p:sp>
    </p:spTree>
    <p:extLst>
      <p:ext uri="{BB962C8B-B14F-4D97-AF65-F5344CB8AC3E}">
        <p14:creationId xmlns:p14="http://schemas.microsoft.com/office/powerpoint/2010/main" val="25515378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ZW"/>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W"/>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DA9965-ED33-4114-B898-6AE8A9D9A69D}" type="datetimeFigureOut">
              <a:rPr lang="en-ZW" smtClean="0"/>
              <a:t>3/7/2012</a:t>
            </a:fld>
            <a:endParaRPr lang="en-ZW"/>
          </a:p>
        </p:txBody>
      </p:sp>
      <p:sp>
        <p:nvSpPr>
          <p:cNvPr id="6" name="Footer Placeholder 5"/>
          <p:cNvSpPr>
            <a:spLocks noGrp="1"/>
          </p:cNvSpPr>
          <p:nvPr>
            <p:ph type="ftr" sz="quarter" idx="11"/>
          </p:nvPr>
        </p:nvSpPr>
        <p:spPr/>
        <p:txBody>
          <a:bodyPr/>
          <a:lstStyle/>
          <a:p>
            <a:endParaRPr lang="en-ZW"/>
          </a:p>
        </p:txBody>
      </p:sp>
      <p:sp>
        <p:nvSpPr>
          <p:cNvPr id="7" name="Slide Number Placeholder 6"/>
          <p:cNvSpPr>
            <a:spLocks noGrp="1"/>
          </p:cNvSpPr>
          <p:nvPr>
            <p:ph type="sldNum" sz="quarter" idx="12"/>
          </p:nvPr>
        </p:nvSpPr>
        <p:spPr/>
        <p:txBody>
          <a:bodyPr/>
          <a:lstStyle/>
          <a:p>
            <a:fld id="{C66B319C-2DEE-44FF-99A8-D89721067EC4}" type="slidenum">
              <a:rPr lang="en-ZW" smtClean="0"/>
              <a:t>‹#›</a:t>
            </a:fld>
            <a:endParaRPr lang="en-ZW"/>
          </a:p>
        </p:txBody>
      </p:sp>
    </p:spTree>
    <p:extLst>
      <p:ext uri="{BB962C8B-B14F-4D97-AF65-F5344CB8AC3E}">
        <p14:creationId xmlns:p14="http://schemas.microsoft.com/office/powerpoint/2010/main" val="35625871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ZW"/>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W"/>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DA9965-ED33-4114-B898-6AE8A9D9A69D}" type="datetimeFigureOut">
              <a:rPr lang="en-ZW" smtClean="0"/>
              <a:t>3/7/2012</a:t>
            </a:fld>
            <a:endParaRPr lang="en-ZW"/>
          </a:p>
        </p:txBody>
      </p:sp>
      <p:sp>
        <p:nvSpPr>
          <p:cNvPr id="6" name="Footer Placeholder 5"/>
          <p:cNvSpPr>
            <a:spLocks noGrp="1"/>
          </p:cNvSpPr>
          <p:nvPr>
            <p:ph type="ftr" sz="quarter" idx="11"/>
          </p:nvPr>
        </p:nvSpPr>
        <p:spPr/>
        <p:txBody>
          <a:bodyPr/>
          <a:lstStyle/>
          <a:p>
            <a:endParaRPr lang="en-ZW"/>
          </a:p>
        </p:txBody>
      </p:sp>
      <p:sp>
        <p:nvSpPr>
          <p:cNvPr id="7" name="Slide Number Placeholder 6"/>
          <p:cNvSpPr>
            <a:spLocks noGrp="1"/>
          </p:cNvSpPr>
          <p:nvPr>
            <p:ph type="sldNum" sz="quarter" idx="12"/>
          </p:nvPr>
        </p:nvSpPr>
        <p:spPr/>
        <p:txBody>
          <a:bodyPr/>
          <a:lstStyle/>
          <a:p>
            <a:fld id="{C66B319C-2DEE-44FF-99A8-D89721067EC4}" type="slidenum">
              <a:rPr lang="en-ZW" smtClean="0"/>
              <a:t>‹#›</a:t>
            </a:fld>
            <a:endParaRPr lang="en-ZW"/>
          </a:p>
        </p:txBody>
      </p:sp>
    </p:spTree>
    <p:extLst>
      <p:ext uri="{BB962C8B-B14F-4D97-AF65-F5344CB8AC3E}">
        <p14:creationId xmlns:p14="http://schemas.microsoft.com/office/powerpoint/2010/main" val="30521102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ZW"/>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W"/>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30DA9965-ED33-4114-B898-6AE8A9D9A69D}" type="datetimeFigureOut">
              <a:rPr lang="en-ZW" smtClean="0"/>
              <a:t>3/7/2012</a:t>
            </a:fld>
            <a:endParaRPr lang="en-ZW"/>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W"/>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C66B319C-2DEE-44FF-99A8-D89721067EC4}" type="slidenum">
              <a:rPr lang="en-ZW" smtClean="0"/>
              <a:t>‹#›</a:t>
            </a:fld>
            <a:endParaRPr lang="en-ZW"/>
          </a:p>
        </p:txBody>
      </p:sp>
    </p:spTree>
    <p:extLst>
      <p:ext uri="{BB962C8B-B14F-4D97-AF65-F5344CB8AC3E}">
        <p14:creationId xmlns:p14="http://schemas.microsoft.com/office/powerpoint/2010/main" val="19723137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wmf"/><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2.w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2.xml"/><Relationship Id="rId5" Type="http://schemas.openxmlformats.org/officeDocument/2006/relationships/image" Target="../media/image1.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pPr marL="0" indent="0" algn="ctr">
              <a:buNone/>
            </a:pPr>
            <a:endParaRPr lang="en-US" sz="4000" b="1" dirty="0" smtClean="0"/>
          </a:p>
          <a:p>
            <a:pPr marL="0" indent="0" algn="ctr">
              <a:buNone/>
            </a:pPr>
            <a:endParaRPr lang="en-US" sz="4000" b="1" dirty="0"/>
          </a:p>
          <a:p>
            <a:pPr marL="0" indent="0" algn="ctr">
              <a:buNone/>
            </a:pPr>
            <a:r>
              <a:rPr lang="en-US" sz="4000" b="1" dirty="0" smtClean="0"/>
              <a:t>Chapter </a:t>
            </a:r>
            <a:r>
              <a:rPr lang="en-US" sz="4000" b="1" dirty="0"/>
              <a:t>13</a:t>
            </a:r>
            <a:endParaRPr lang="en-ZW" sz="4000" dirty="0"/>
          </a:p>
          <a:p>
            <a:pPr marL="0" indent="0" algn="ctr">
              <a:buNone/>
            </a:pPr>
            <a:r>
              <a:rPr lang="en-US" b="1" dirty="0" smtClean="0"/>
              <a:t>Section </a:t>
            </a:r>
            <a:r>
              <a:rPr lang="en-US" b="1" dirty="0"/>
              <a:t>5:</a:t>
            </a:r>
            <a:r>
              <a:rPr lang="en-US" dirty="0"/>
              <a:t> The Law of Sines</a:t>
            </a:r>
            <a:endParaRPr lang="en-ZW" dirty="0"/>
          </a:p>
          <a:p>
            <a:pPr marL="0" indent="0">
              <a:buNone/>
            </a:pPr>
            <a:r>
              <a:rPr lang="en-US" dirty="0"/>
              <a:t> </a:t>
            </a:r>
            <a:endParaRPr lang="en-ZW" dirty="0"/>
          </a:p>
          <a:p>
            <a:endParaRPr lang="en-ZW" dirty="0"/>
          </a:p>
        </p:txBody>
      </p:sp>
    </p:spTree>
    <p:extLst>
      <p:ext uri="{BB962C8B-B14F-4D97-AF65-F5344CB8AC3E}">
        <p14:creationId xmlns:p14="http://schemas.microsoft.com/office/powerpoint/2010/main" val="12524445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636" y="2590800"/>
            <a:ext cx="6515100" cy="2362200"/>
          </a:xfrm>
        </p:spPr>
        <p:txBody>
          <a:bodyPr>
            <a:noAutofit/>
          </a:bodyPr>
          <a:lstStyle/>
          <a:p>
            <a:pPr marR="0" algn="l" rtl="0"/>
            <a:r>
              <a:rPr lang="en-US" sz="3200" b="0" i="0" u="none" strike="noStrike" baseline="0" dirty="0" smtClean="0">
                <a:latin typeface="Times New Roman" pitchFamily="18" charset="0"/>
                <a:cs typeface="Times New Roman" pitchFamily="18" charset="0"/>
              </a:rPr>
              <a:t>In Lesson 13.1 you learned how to solve right triangle.  To solve with </a:t>
            </a:r>
            <a:r>
              <a:rPr lang="en-US" sz="3200" b="1" i="0" u="sng" strike="noStrike" baseline="0" dirty="0" smtClean="0">
                <a:latin typeface="Times New Roman" pitchFamily="18" charset="0"/>
                <a:cs typeface="Times New Roman" pitchFamily="18" charset="0"/>
              </a:rPr>
              <a:t>no right angle</a:t>
            </a:r>
            <a:r>
              <a:rPr lang="en-US" sz="3200" b="0" i="0" u="none" strike="noStrike" baseline="0" dirty="0" smtClean="0">
                <a:latin typeface="Times New Roman" pitchFamily="18" charset="0"/>
                <a:cs typeface="Times New Roman" pitchFamily="18" charset="0"/>
              </a:rPr>
              <a:t>, you need to know the measure of at least one side and any two other parts of the triangle.</a:t>
            </a:r>
          </a:p>
        </p:txBody>
      </p:sp>
      <p:sp>
        <p:nvSpPr>
          <p:cNvPr id="4" name="Rectangle 3"/>
          <p:cNvSpPr/>
          <p:nvPr/>
        </p:nvSpPr>
        <p:spPr>
          <a:xfrm>
            <a:off x="304800" y="1219200"/>
            <a:ext cx="6324600" cy="1200329"/>
          </a:xfrm>
          <a:prstGeom prst="rect">
            <a:avLst/>
          </a:prstGeom>
        </p:spPr>
        <p:txBody>
          <a:bodyPr wrap="square">
            <a:spAutoFit/>
          </a:bodyPr>
          <a:lstStyle/>
          <a:p>
            <a:r>
              <a:rPr lang="en-US" sz="3600" b="0" i="0" u="none" strike="noStrike" baseline="0" dirty="0" smtClean="0">
                <a:latin typeface="Times New Roman" pitchFamily="18" charset="0"/>
                <a:cs typeface="Times New Roman" pitchFamily="18" charset="0"/>
              </a:rPr>
              <a:t>Why do we need the Law of Sines?</a:t>
            </a:r>
            <a:endParaRPr lang="en-ZW" sz="3600" dirty="0">
              <a:latin typeface="Times New Roman" pitchFamily="18" charset="0"/>
              <a:cs typeface="Times New Roman" pitchFamily="18" charset="0"/>
            </a:endParaRPr>
          </a:p>
        </p:txBody>
      </p:sp>
      <p:pic>
        <p:nvPicPr>
          <p:cNvPr id="1026" name="Picture 2" descr="http://upload.wikimedia.org/wikipedia/commons/thumb/a/a0/LabeledTriangle.svg/220px-LabeledTriangle.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4999" y="5334000"/>
            <a:ext cx="3901057" cy="2819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4320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3769" y="152400"/>
            <a:ext cx="6172200" cy="1066800"/>
          </a:xfrm>
        </p:spPr>
        <p:txBody>
          <a:bodyPr/>
          <a:lstStyle/>
          <a:p>
            <a:pPr marR="0" rtl="0"/>
            <a:r>
              <a:rPr lang="en-US" b="1" i="0" u="none" strike="noStrike" baseline="0" dirty="0" smtClean="0">
                <a:latin typeface="Comic Sans MS"/>
              </a:rPr>
              <a:t>LAW OF SINES	</a:t>
            </a:r>
            <a:endParaRPr lang="en-US" b="0" i="0" u="none" strike="noStrike" baseline="0" dirty="0" smtClean="0">
              <a:latin typeface="Times New Roman"/>
            </a:endParaRPr>
          </a:p>
        </p:txBody>
      </p:sp>
      <p:sp>
        <p:nvSpPr>
          <p:cNvPr id="4" name="Title 1"/>
          <p:cNvSpPr>
            <a:spLocks noGrp="1"/>
          </p:cNvSpPr>
          <p:nvPr>
            <p:ph type="body" idx="1"/>
          </p:nvPr>
        </p:nvSpPr>
        <p:spPr>
          <a:xfrm>
            <a:off x="103197" y="1219200"/>
            <a:ext cx="6864531" cy="2057400"/>
          </a:xfrm>
        </p:spPr>
        <p:txBody>
          <a:bodyPr>
            <a:normAutofit fontScale="97500"/>
          </a:bodyPr>
          <a:lstStyle/>
          <a:p>
            <a:pPr marL="0" marR="0" indent="0" rtl="0">
              <a:buNone/>
            </a:pPr>
            <a:r>
              <a:rPr lang="en-US" i="0" u="none" strike="noStrike" baseline="0" dirty="0" smtClean="0">
                <a:latin typeface="Comic Sans MS"/>
              </a:rPr>
              <a:t>The law of sines can be written in either of the following forms for </a:t>
            </a:r>
            <a:r>
              <a:rPr lang="en-US" i="0" u="none" strike="noStrike" baseline="0" dirty="0" smtClean="0">
                <a:latin typeface="Comic Sans MS"/>
                <a:sym typeface="Symbol"/>
              </a:rPr>
              <a:t>ABC with sides of length a, b, and c.</a:t>
            </a:r>
          </a:p>
        </p:txBody>
      </p:sp>
      <p:pic>
        <p:nvPicPr>
          <p:cNvPr id="5" name="Picture 2" descr="http://upload.wikimedia.org/wikipedia/commons/thumb/a/a0/LabeledTriangle.svg/220px-LabeledTriangle.sv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27960" y="2743200"/>
            <a:ext cx="3901057" cy="28194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a:spLocks noChangeArrowheads="1"/>
          </p:cNvSpPr>
          <p:nvPr/>
        </p:nvSpPr>
        <p:spPr bwMode="auto">
          <a:xfrm>
            <a:off x="0" y="0"/>
            <a:ext cx="685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3422290391"/>
              </p:ext>
            </p:extLst>
          </p:nvPr>
        </p:nvGraphicFramePr>
        <p:xfrm>
          <a:off x="77334" y="5565648"/>
          <a:ext cx="4598106" cy="1266825"/>
        </p:xfrm>
        <a:graphic>
          <a:graphicData uri="http://schemas.openxmlformats.org/presentationml/2006/ole">
            <mc:AlternateContent xmlns:mc="http://schemas.openxmlformats.org/markup-compatibility/2006">
              <mc:Choice xmlns:v="urn:schemas-microsoft-com:vml" Requires="v">
                <p:oleObj spid="_x0000_s2056" name="Equation" r:id="rId4" imgW="1435100" imgH="393700" progId="Equation.3">
                  <p:embed/>
                </p:oleObj>
              </mc:Choice>
              <mc:Fallback>
                <p:oleObj name="Equation" r:id="rId4" imgW="1435100" imgH="393700" progId="Equation.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334" y="5565648"/>
                        <a:ext cx="4598106" cy="1266825"/>
                      </a:xfrm>
                      <a:prstGeom prst="rect">
                        <a:avLst/>
                      </a:prstGeom>
                      <a:noFill/>
                    </p:spPr>
                  </p:pic>
                </p:oleObj>
              </mc:Fallback>
            </mc:AlternateContent>
          </a:graphicData>
        </a:graphic>
      </p:graphicFrame>
      <p:sp>
        <p:nvSpPr>
          <p:cNvPr id="7" name="Rectangle 5"/>
          <p:cNvSpPr>
            <a:spLocks noChangeArrowheads="1"/>
          </p:cNvSpPr>
          <p:nvPr/>
        </p:nvSpPr>
        <p:spPr bwMode="auto">
          <a:xfrm>
            <a:off x="0" y="0"/>
            <a:ext cx="685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p:cNvGraphicFramePr>
            <a:graphicFrameLocks noChangeAspect="1"/>
          </p:cNvGraphicFramePr>
          <p:nvPr>
            <p:extLst>
              <p:ext uri="{D42A27DB-BD31-4B8C-83A1-F6EECF244321}">
                <p14:modId xmlns:p14="http://schemas.microsoft.com/office/powerpoint/2010/main" val="3631067322"/>
              </p:ext>
            </p:extLst>
          </p:nvPr>
        </p:nvGraphicFramePr>
        <p:xfrm>
          <a:off x="1700556" y="7162800"/>
          <a:ext cx="4928461" cy="1371600"/>
        </p:xfrm>
        <a:graphic>
          <a:graphicData uri="http://schemas.openxmlformats.org/presentationml/2006/ole">
            <mc:AlternateContent xmlns:mc="http://schemas.openxmlformats.org/markup-compatibility/2006">
              <mc:Choice xmlns:v="urn:schemas-microsoft-com:vml" Requires="v">
                <p:oleObj spid="_x0000_s2057" name="Equation" r:id="rId6" imgW="1435100" imgH="393700" progId="Equation.3">
                  <p:embed/>
                </p:oleObj>
              </mc:Choice>
              <mc:Fallback>
                <p:oleObj name="Equation" r:id="rId6" imgW="1435100" imgH="393700" progId="Equation.3">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00556" y="7162800"/>
                        <a:ext cx="4928461" cy="1371600"/>
                      </a:xfrm>
                      <a:prstGeom prst="rect">
                        <a:avLst/>
                      </a:prstGeom>
                      <a:noFill/>
                    </p:spPr>
                  </p:pic>
                </p:oleObj>
              </mc:Fallback>
            </mc:AlternateContent>
          </a:graphicData>
        </a:graphic>
      </p:graphicFrame>
    </p:spTree>
    <p:extLst>
      <p:ext uri="{BB962C8B-B14F-4D97-AF65-F5344CB8AC3E}">
        <p14:creationId xmlns:p14="http://schemas.microsoft.com/office/powerpoint/2010/main" val="670912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R="0" rtl="0"/>
            <a:r>
              <a:rPr lang="en-US" b="1" i="0" u="none" strike="noStrike" baseline="0" dirty="0" smtClean="0">
                <a:latin typeface="Comic Sans MS"/>
              </a:rPr>
              <a:t>AREA OF A TRIANGLE	</a:t>
            </a:r>
            <a:endParaRPr lang="en-US" b="0" i="0" u="none" strike="noStrike" baseline="0" dirty="0" smtClean="0">
              <a:latin typeface="Times New Roman"/>
            </a:endParaRPr>
          </a:p>
        </p:txBody>
      </p:sp>
      <p:sp>
        <p:nvSpPr>
          <p:cNvPr id="4" name="Title 1"/>
          <p:cNvSpPr>
            <a:spLocks noGrp="1"/>
          </p:cNvSpPr>
          <p:nvPr>
            <p:ph type="body" idx="1"/>
          </p:nvPr>
        </p:nvSpPr>
        <p:spPr>
          <a:xfrm>
            <a:off x="0" y="2133601"/>
            <a:ext cx="6858000" cy="3124199"/>
          </a:xfrm>
        </p:spPr>
        <p:txBody>
          <a:bodyPr>
            <a:normAutofit fontScale="97500"/>
          </a:bodyPr>
          <a:lstStyle/>
          <a:p>
            <a:pPr marR="0" rtl="0"/>
            <a:r>
              <a:rPr lang="en-US" i="0" u="none" strike="noStrike" baseline="0" dirty="0" smtClean="0">
                <a:latin typeface="Times New Roman" pitchFamily="18" charset="0"/>
                <a:cs typeface="Times New Roman" pitchFamily="18" charset="0"/>
              </a:rPr>
              <a:t>Area of any triangle is given by one half of the product of the length of the two sides times the sine of their included angle.  For </a:t>
            </a:r>
            <a:r>
              <a:rPr lang="en-US" i="0" u="none" strike="noStrike" baseline="0" dirty="0" smtClean="0">
                <a:latin typeface="Times New Roman" pitchFamily="18" charset="0"/>
                <a:cs typeface="Times New Roman" pitchFamily="18" charset="0"/>
                <a:sym typeface="Symbol"/>
              </a:rPr>
              <a:t>ABC shown, there are three ways to calculate the area:</a:t>
            </a:r>
          </a:p>
        </p:txBody>
      </p:sp>
      <mc:AlternateContent xmlns:mc="http://schemas.openxmlformats.org/markup-compatibility/2006">
        <mc:Choice xmlns:a14="http://schemas.microsoft.com/office/drawing/2010/main" Requires="a14">
          <p:sp>
            <p:nvSpPr>
              <p:cNvPr id="3" name="TextBox 2"/>
              <p:cNvSpPr txBox="1"/>
              <p:nvPr/>
            </p:nvSpPr>
            <p:spPr>
              <a:xfrm>
                <a:off x="381000" y="6192154"/>
                <a:ext cx="2257850" cy="898964"/>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r>
                        <a:rPr lang="en-US" sz="2800" b="0" i="1" smtClean="0">
                          <a:latin typeface="Cambria Math"/>
                        </a:rPr>
                        <m:t>𝐴</m:t>
                      </m:r>
                      <m:r>
                        <a:rPr lang="en-US" sz="2800" b="0" i="1" smtClean="0">
                          <a:latin typeface="Cambria Math"/>
                        </a:rPr>
                        <m:t>=</m:t>
                      </m:r>
                      <m:f>
                        <m:fPr>
                          <m:ctrlPr>
                            <a:rPr lang="en-US" sz="2800" b="0" i="1" smtClean="0">
                              <a:latin typeface="Cambria Math"/>
                            </a:rPr>
                          </m:ctrlPr>
                        </m:fPr>
                        <m:num>
                          <m:r>
                            <a:rPr lang="en-US" sz="2800" b="0" i="1" smtClean="0">
                              <a:latin typeface="Cambria Math"/>
                            </a:rPr>
                            <m:t>1</m:t>
                          </m:r>
                        </m:num>
                        <m:den>
                          <m:r>
                            <a:rPr lang="en-US" sz="2800" b="0" i="1" smtClean="0">
                              <a:latin typeface="Cambria Math"/>
                            </a:rPr>
                            <m:t>2</m:t>
                          </m:r>
                        </m:den>
                      </m:f>
                      <m:r>
                        <a:rPr lang="en-US" sz="2800" b="0" i="1" smtClean="0">
                          <a:latin typeface="Cambria Math"/>
                        </a:rPr>
                        <m:t>𝑎𝑐𝑠𝑖𝑛𝐵</m:t>
                      </m:r>
                    </m:oMath>
                  </m:oMathPara>
                </a14:m>
                <a:endParaRPr lang="en-ZW" sz="2800" dirty="0"/>
              </a:p>
            </p:txBody>
          </p:sp>
        </mc:Choice>
        <mc:Fallback>
          <p:sp>
            <p:nvSpPr>
              <p:cNvPr id="3" name="TextBox 2"/>
              <p:cNvSpPr txBox="1">
                <a:spLocks noRot="1" noChangeAspect="1" noMove="1" noResize="1" noEditPoints="1" noAdjustHandles="1" noChangeArrowheads="1" noChangeShapeType="1" noTextEdit="1"/>
              </p:cNvSpPr>
              <p:nvPr/>
            </p:nvSpPr>
            <p:spPr>
              <a:xfrm>
                <a:off x="381000" y="6192154"/>
                <a:ext cx="2257850" cy="898964"/>
              </a:xfrm>
              <a:prstGeom prst="rect">
                <a:avLst/>
              </a:prstGeom>
              <a:blipFill rotWithShape="1">
                <a:blip r:embed="rId2"/>
                <a:stretch>
                  <a:fillRect/>
                </a:stretch>
              </a:blipFill>
            </p:spPr>
            <p:txBody>
              <a:bodyPr/>
              <a:lstStyle/>
              <a:p>
                <a:r>
                  <a:rPr lang="en-ZW">
                    <a:noFill/>
                  </a:rPr>
                  <a:t> </a:t>
                </a:r>
              </a:p>
            </p:txBody>
          </p:sp>
        </mc:Fallback>
      </mc:AlternateContent>
      <mc:AlternateContent xmlns:mc="http://schemas.openxmlformats.org/markup-compatibility/2006">
        <mc:Choice xmlns:a14="http://schemas.microsoft.com/office/drawing/2010/main" Requires="a14">
          <p:sp>
            <p:nvSpPr>
              <p:cNvPr id="5" name="TextBox 4"/>
              <p:cNvSpPr txBox="1"/>
              <p:nvPr/>
            </p:nvSpPr>
            <p:spPr>
              <a:xfrm>
                <a:off x="381000" y="4981875"/>
                <a:ext cx="2257850" cy="898964"/>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r>
                        <a:rPr lang="en-US" sz="2800" b="0" i="1" smtClean="0">
                          <a:latin typeface="Cambria Math"/>
                        </a:rPr>
                        <m:t>𝐴</m:t>
                      </m:r>
                      <m:r>
                        <a:rPr lang="en-US" sz="2800" b="0" i="1" smtClean="0">
                          <a:latin typeface="Cambria Math"/>
                        </a:rPr>
                        <m:t>=</m:t>
                      </m:r>
                      <m:f>
                        <m:fPr>
                          <m:ctrlPr>
                            <a:rPr lang="en-US" sz="2800" b="0" i="1" smtClean="0">
                              <a:latin typeface="Cambria Math"/>
                            </a:rPr>
                          </m:ctrlPr>
                        </m:fPr>
                        <m:num>
                          <m:r>
                            <a:rPr lang="en-US" sz="2800" b="0" i="1" smtClean="0">
                              <a:latin typeface="Cambria Math"/>
                            </a:rPr>
                            <m:t>1</m:t>
                          </m:r>
                        </m:num>
                        <m:den>
                          <m:r>
                            <a:rPr lang="en-US" sz="2800" b="0" i="1" smtClean="0">
                              <a:latin typeface="Cambria Math"/>
                            </a:rPr>
                            <m:t>2</m:t>
                          </m:r>
                        </m:den>
                      </m:f>
                      <m:r>
                        <a:rPr lang="en-US" sz="2800" b="0" i="1" smtClean="0">
                          <a:latin typeface="Cambria Math"/>
                        </a:rPr>
                        <m:t>𝑎𝑏𝑠𝑖𝑛𝐶</m:t>
                      </m:r>
                    </m:oMath>
                  </m:oMathPara>
                </a14:m>
                <a:endParaRPr lang="en-ZW" sz="2800" dirty="0"/>
              </a:p>
            </p:txBody>
          </p:sp>
        </mc:Choice>
        <mc:Fallback>
          <p:sp>
            <p:nvSpPr>
              <p:cNvPr id="5" name="TextBox 4"/>
              <p:cNvSpPr txBox="1">
                <a:spLocks noRot="1" noChangeAspect="1" noMove="1" noResize="1" noEditPoints="1" noAdjustHandles="1" noChangeArrowheads="1" noChangeShapeType="1" noTextEdit="1"/>
              </p:cNvSpPr>
              <p:nvPr/>
            </p:nvSpPr>
            <p:spPr>
              <a:xfrm>
                <a:off x="381000" y="4981875"/>
                <a:ext cx="2257850" cy="898964"/>
              </a:xfrm>
              <a:prstGeom prst="rect">
                <a:avLst/>
              </a:prstGeom>
              <a:blipFill rotWithShape="1">
                <a:blip r:embed="rId3"/>
                <a:stretch>
                  <a:fillRect/>
                </a:stretch>
              </a:blipFill>
            </p:spPr>
            <p:txBody>
              <a:bodyPr/>
              <a:lstStyle/>
              <a:p>
                <a:r>
                  <a:rPr lang="en-ZW">
                    <a:noFill/>
                  </a:rPr>
                  <a:t> </a:t>
                </a:r>
              </a:p>
            </p:txBody>
          </p:sp>
        </mc:Fallback>
      </mc:AlternateContent>
      <mc:AlternateContent xmlns:mc="http://schemas.openxmlformats.org/markup-compatibility/2006">
        <mc:Choice xmlns:a14="http://schemas.microsoft.com/office/drawing/2010/main" Requires="a14">
          <p:sp>
            <p:nvSpPr>
              <p:cNvPr id="6" name="TextBox 5"/>
              <p:cNvSpPr txBox="1"/>
              <p:nvPr/>
            </p:nvSpPr>
            <p:spPr>
              <a:xfrm>
                <a:off x="381000" y="7391400"/>
                <a:ext cx="2257850" cy="898964"/>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r>
                        <a:rPr lang="en-US" sz="2800" b="0" i="1" smtClean="0">
                          <a:latin typeface="Cambria Math"/>
                        </a:rPr>
                        <m:t>𝐴</m:t>
                      </m:r>
                      <m:r>
                        <a:rPr lang="en-US" sz="2800" b="0" i="1" smtClean="0">
                          <a:latin typeface="Cambria Math"/>
                        </a:rPr>
                        <m:t>=</m:t>
                      </m:r>
                      <m:f>
                        <m:fPr>
                          <m:ctrlPr>
                            <a:rPr lang="en-US" sz="2800" b="0" i="1" smtClean="0">
                              <a:latin typeface="Cambria Math"/>
                            </a:rPr>
                          </m:ctrlPr>
                        </m:fPr>
                        <m:num>
                          <m:r>
                            <a:rPr lang="en-US" sz="2800" b="0" i="1" smtClean="0">
                              <a:latin typeface="Cambria Math"/>
                            </a:rPr>
                            <m:t>1</m:t>
                          </m:r>
                        </m:num>
                        <m:den>
                          <m:r>
                            <a:rPr lang="en-US" sz="2800" b="0" i="1" smtClean="0">
                              <a:latin typeface="Cambria Math"/>
                            </a:rPr>
                            <m:t>2</m:t>
                          </m:r>
                        </m:den>
                      </m:f>
                      <m:r>
                        <a:rPr lang="en-US" sz="2800" b="0" i="1" smtClean="0">
                          <a:latin typeface="Cambria Math"/>
                        </a:rPr>
                        <m:t>𝑏𝑐𝑠𝑖𝑛</m:t>
                      </m:r>
                      <m:r>
                        <m:rPr>
                          <m:sty m:val="p"/>
                        </m:rPr>
                        <a:rPr lang="en-US" sz="2800" b="0" i="0" smtClean="0">
                          <a:latin typeface="Cambria Math"/>
                        </a:rPr>
                        <m:t>A</m:t>
                      </m:r>
                    </m:oMath>
                  </m:oMathPara>
                </a14:m>
                <a:endParaRPr lang="en-ZW" sz="2800" dirty="0"/>
              </a:p>
            </p:txBody>
          </p:sp>
        </mc:Choice>
        <mc:Fallback>
          <p:sp>
            <p:nvSpPr>
              <p:cNvPr id="6" name="TextBox 5"/>
              <p:cNvSpPr txBox="1">
                <a:spLocks noRot="1" noChangeAspect="1" noMove="1" noResize="1" noEditPoints="1" noAdjustHandles="1" noChangeArrowheads="1" noChangeShapeType="1" noTextEdit="1"/>
              </p:cNvSpPr>
              <p:nvPr/>
            </p:nvSpPr>
            <p:spPr>
              <a:xfrm>
                <a:off x="381000" y="7391400"/>
                <a:ext cx="2257850" cy="898964"/>
              </a:xfrm>
              <a:prstGeom prst="rect">
                <a:avLst/>
              </a:prstGeom>
              <a:blipFill rotWithShape="1">
                <a:blip r:embed="rId4"/>
                <a:stretch>
                  <a:fillRect/>
                </a:stretch>
              </a:blipFill>
            </p:spPr>
            <p:txBody>
              <a:bodyPr/>
              <a:lstStyle/>
              <a:p>
                <a:r>
                  <a:rPr lang="en-ZW">
                    <a:noFill/>
                  </a:rPr>
                  <a:t> </a:t>
                </a:r>
              </a:p>
            </p:txBody>
          </p:sp>
        </mc:Fallback>
      </mc:AlternateContent>
      <p:pic>
        <p:nvPicPr>
          <p:cNvPr id="7" name="Picture 2" descr="http://upload.wikimedia.org/wikipedia/commons/thumb/a/a0/LabeledTriangle.svg/220px-LabeledTriangle.svg.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0" y="4782454"/>
            <a:ext cx="3901057" cy="2819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63432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TotalTime>
  <Words>153</Words>
  <Application>Microsoft Office PowerPoint</Application>
  <PresentationFormat>On-screen Show (4:3)</PresentationFormat>
  <Paragraphs>14</Paragraphs>
  <Slides>4</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vt:i4>
      </vt:variant>
    </vt:vector>
  </HeadingPairs>
  <TitlesOfParts>
    <vt:vector size="6" baseType="lpstr">
      <vt:lpstr>Office Theme</vt:lpstr>
      <vt:lpstr>Equation</vt:lpstr>
      <vt:lpstr>PowerPoint Presentation</vt:lpstr>
      <vt:lpstr>In Lesson 13.1 you learned how to solve right triangle.  To solve with no right angle, you need to know the measure of at least one side and any two other parts of the triangle.</vt:lpstr>
      <vt:lpstr>LAW OF SINES </vt:lpstr>
      <vt:lpstr>AREA OF A TRIANGLE </vt:lpstr>
    </vt:vector>
  </TitlesOfParts>
  <Company>Acer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Sheila</dc:creator>
  <cp:lastModifiedBy>Sheila</cp:lastModifiedBy>
  <cp:revision>5</cp:revision>
  <dcterms:created xsi:type="dcterms:W3CDTF">2012-03-06T05:23:13Z</dcterms:created>
  <dcterms:modified xsi:type="dcterms:W3CDTF">2012-03-08T01:03:05Z</dcterms:modified>
</cp:coreProperties>
</file>